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81" r:id="rId4"/>
    <p:sldId id="317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484" autoAdjust="0"/>
  </p:normalViewPr>
  <p:slideViewPr>
    <p:cSldViewPr snapToGrid="0">
      <p:cViewPr varScale="1">
        <p:scale>
          <a:sx n="88" d="100"/>
          <a:sy n="88" d="100"/>
        </p:scale>
        <p:origin x="146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Quick summary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3k hrs of sun per </a:t>
            </a:r>
            <a:r>
              <a:rPr lang="en-GB" dirty="0" err="1"/>
              <a:t>yr</a:t>
            </a:r>
            <a:r>
              <a:rPr lang="en-GB" dirty="0"/>
              <a:t>  which makes it twice the average of </a:t>
            </a:r>
            <a:r>
              <a:rPr lang="en-GB" dirty="0" err="1"/>
              <a:t>eu</a:t>
            </a:r>
            <a:r>
              <a:rPr lang="en-GB" dirty="0"/>
              <a:t> cities. Hence Malta is much more likely to experience severe UHI than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parts only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using the European Space Agency’s public database, remote sensing products ranging from March till August from 2019 up till 2021 were downloaded.</a:t>
            </a:r>
            <a:br>
              <a:rPr lang="en-GB" dirty="0"/>
            </a:br>
            <a:r>
              <a:rPr lang="en-GB" dirty="0"/>
              <a:t>These products were specifically chosen due to their orbital timing during the early hrs in morning which count as night time products. This was done to better visualise UHI effects.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how the products were downloaded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Growing population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Population growth causing effects that are starting to bite back at us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Malta vs Urban density and lack of planning = UHI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Slight decrease in uptrend was noticed throughout the year 2020 - This means that daily human activities, although not enough to reverse the uptrend immediately, are also part of the bigger picture when studying UHI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Increase in temperature equal for both the Rural and Urban areas -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downtrend in NDVI could be explained by the increasing development the island is experiencing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UHI exists</a:t>
            </a:r>
          </a:p>
          <a:p>
            <a:pPr lvl="0"/>
            <a:r>
              <a:rPr lang="en-GB" b="1" dirty="0"/>
              <a:t>Peak LST in summer</a:t>
            </a:r>
          </a:p>
          <a:p>
            <a:pPr lvl="0"/>
            <a:r>
              <a:rPr lang="en-GB" b="1" dirty="0"/>
              <a:t>Lowest NDVI in summer</a:t>
            </a:r>
          </a:p>
          <a:p>
            <a:pPr lvl="0"/>
            <a:r>
              <a:rPr lang="en-GB" b="1" dirty="0"/>
              <a:t>Vice versa for winter</a:t>
            </a:r>
          </a:p>
          <a:p>
            <a:pPr lvl="0"/>
            <a:r>
              <a:rPr lang="en-GB" b="1" dirty="0"/>
              <a:t>Maltese geography might affect results since it is surrounded by the sea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why you are explaining Urban areas: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Definition is flexible according to country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Relevance for lit review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1. An urban heat island, or UHI, is 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metropolitan area that's a lot warmer than the rural areas surrounding it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Heat is created by energy from all the people, cars, buses, and trains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is cited that the major contributor to the UHI effect is the decrease of heat stored in the soil and vegetation in urban areas (Carlson et al. 1981).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2. studies observed that there was a significant difference between air temperature recorded at urban areas with those located in rural regions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3. UHI stems from the changing nature of our urban cities, the result of a decrease in vegetation, higher prevalence of dark surface and an increase in anthropogenic heat production 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Remote Sensing accuracy and precision was investigated in a study by Hidalgo Garcia, by gathering temperature readings from in situ measurements and comparing them with the processes values from </a:t>
            </a:r>
            <a:r>
              <a:rPr lang="en-GB" dirty="0" err="1"/>
              <a:t>LandSat</a:t>
            </a:r>
            <a:r>
              <a:rPr lang="en-GB" dirty="0"/>
              <a:t> 8 and Sentinel 3 products</a:t>
            </a:r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Since a lot of literature focuses and adapts its methodology according to the individual study areas, a new standard methodology was proposed and tested on over 71 different cities and urban areas.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includes the calculation of SUHI: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 : which can be described as thermal differences between the maximum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SUHIMEAN : mean LST of the urban area and the LST surrounding area respectively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920461000034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48009"/>
            <a:ext cx="441735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99" y="1720555"/>
            <a:ext cx="4315804" cy="2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6" y="1152475"/>
            <a:ext cx="8520600" cy="34164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Methodology was split into four parts:</a:t>
            </a:r>
          </a:p>
          <a:p>
            <a:pPr lvl="1"/>
            <a:r>
              <a:rPr lang="en-GB" dirty="0"/>
              <a:t>Dataset collection.</a:t>
            </a:r>
          </a:p>
          <a:p>
            <a:pPr lvl="1"/>
            <a:r>
              <a:rPr lang="en-GB" dirty="0"/>
              <a:t>Dataset Processing.</a:t>
            </a:r>
          </a:p>
          <a:p>
            <a:pPr lvl="1"/>
            <a:r>
              <a:rPr lang="en-GB" dirty="0"/>
              <a:t>Extraction and Manipulation of data.</a:t>
            </a:r>
          </a:p>
          <a:p>
            <a:pPr lvl="1"/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54" y="1235468"/>
            <a:ext cx="3400202" cy="32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Sentinel-3 mission.</a:t>
            </a:r>
          </a:p>
          <a:p>
            <a:endParaRPr lang="en-GB" dirty="0"/>
          </a:p>
          <a:p>
            <a:r>
              <a:rPr lang="en-GB" dirty="0"/>
              <a:t>Products range from the months of March till August, from 2019 up until 2021.</a:t>
            </a:r>
          </a:p>
          <a:p>
            <a:endParaRPr lang="en-GB" dirty="0"/>
          </a:p>
          <a:p>
            <a:r>
              <a:rPr lang="en-GB" dirty="0"/>
              <a:t>Night-time remote-sensed products have been used.</a:t>
            </a:r>
          </a:p>
          <a:p>
            <a:endParaRPr lang="en-GB" dirty="0"/>
          </a:p>
          <a:p>
            <a:r>
              <a:rPr lang="en-GB" dirty="0"/>
              <a:t>A total of 74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Malta’s Urban area</a:t>
            </a: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Malta’s Rural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63" y="2912295"/>
            <a:ext cx="3387071" cy="20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Therefore, UHI (Urban Heat Island effect) has been chosen to be studied and observed.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HYPOTHESIS</a:t>
            </a: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</a:p>
          <a:p>
            <a:pPr>
              <a:lnSpc>
                <a:spcPct val="150000"/>
              </a:lnSpc>
            </a:pPr>
            <a:r>
              <a:rPr lang="en-GB" dirty="0"/>
              <a:t>Very high LST values and low NDVI values between June - August.</a:t>
            </a:r>
          </a:p>
          <a:p>
            <a:pPr>
              <a:lnSpc>
                <a:spcPct val="150000"/>
              </a:lnSpc>
            </a:pPr>
            <a:r>
              <a:rPr lang="en-GB" dirty="0"/>
              <a:t>Lower LST values and Higher NDVI values during March - May.</a:t>
            </a:r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have an effect on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350637" cy="3344411"/>
          </a:xfrm>
        </p:spPr>
        <p:txBody>
          <a:bodyPr/>
          <a:lstStyle/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A. J. (2003), ‘Two decades of urban climate research: a review of turbulence,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exchanges of energy and water, and the urban heat island.’, International journal of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climatology 23, 1–26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Nakayama, T. &amp; Fujita, T. (2010), ‘Cooling effect of water-holding pavements made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of new materials on water and heat budgets in urban areas’, Landscape and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Planning 96(2), 57–67.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GB" sz="1000" b="0" i="0" dirty="0">
                <a:effectLst/>
                <a:latin typeface="Arial" panose="020B0604020202020204" pitchFamily="34" charset="0"/>
                <a:hlinkClick r:id="rId3"/>
              </a:rPr>
              <a:t>https://www.sciencedirect.com/science/article/pii/S0169204610000344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Karl, T. R., Diaz, H. F.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Kukla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G. (1988), ‘Urbanization: Its detection and effect in the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united states climate record.’, Journal of Climate 1, 1099–1123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Landsberg, H. (1981), in ‘The Urban Climate’, Academic Press, New York, NY, USA.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Roth, M.,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Oke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T. R. &amp; Emery, W. J. (1989), ‘Satellite-derived urban heat islands from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three coastal cities and the utilization of such data in urban climatology’, International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Journal of Remote Sensing 10, 1699–1720.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Hidalgo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Garc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D. &amp; Arco D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ıaz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(2021), ‘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of the urban heat island on local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climatic zones of a city using sentinel 3 images: Urban determining factors’,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Climate 37, 100840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A.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I. (2020), ‘A methodology for comparing the surface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heat island in selected urban agglomerations around the world from sentinel-3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slstr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data’, Remote Sensing 12(12), 2052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Research Questions</a:t>
            </a:r>
            <a:r>
              <a:rPr lang="en-US" dirty="0"/>
              <a:t>	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UHI effect in Malta?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4668552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85" y="1368760"/>
            <a:ext cx="3726721" cy="28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82" y="3269093"/>
            <a:ext cx="3982006" cy="15813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SUHI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night-time.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71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2272</Words>
  <Application>Microsoft Office PowerPoint</Application>
  <PresentationFormat>On-screen Show (16:9)</PresentationFormat>
  <Paragraphs>273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</vt:lpstr>
      <vt:lpstr>Courier New</vt:lpstr>
      <vt:lpstr>Raleway</vt:lpstr>
      <vt:lpstr>Lato</vt:lpstr>
      <vt:lpstr>Simple Light</vt:lpstr>
      <vt:lpstr>Research on Remote Sensing Applications in Malta</vt:lpstr>
      <vt:lpstr>Problem Definition</vt:lpstr>
      <vt:lpstr>Hypothesis &amp; Questions</vt:lpstr>
      <vt:lpstr>Hypothesis &amp; Questions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Massimo Darmanin</cp:lastModifiedBy>
  <cp:revision>205</cp:revision>
  <dcterms:modified xsi:type="dcterms:W3CDTF">2022-06-14T07:57:59Z</dcterms:modified>
</cp:coreProperties>
</file>